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742" r:id="rId1"/>
  </p:sldMasterIdLst>
  <p:notesMasterIdLst>
    <p:notesMasterId r:id="rId3"/>
  </p:notesMasterIdLst>
  <p:sldIdLst>
    <p:sldId id="258" r:id="rId2"/>
  </p:sldIdLst>
  <p:sldSz cx="6858000" cy="9906000" type="A4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FF3399"/>
    <a:srgbClr val="0066FF"/>
    <a:srgbClr val="FF0000"/>
    <a:srgbClr val="FF3300"/>
    <a:srgbClr val="FFCC00"/>
    <a:srgbClr val="0033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ลักษณะสีปานกลาง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ลักษณะ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ลักษณะสีเข้ม 1 - เน้น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A488322-F2BA-4B5B-9748-0D474271808F}" styleName="ลักษณะสีปานกลาง 3 - เน้น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ลักษณะชุดรูปแบบ 1 - เน้น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ลักษณะชุดรูปแบบ 1 - เน้น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7B26C5-4107-4FEC-AEDC-1716B250A1EF}" styleName="ลักษณะสีอ่อน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ลักษณะสีอ่อน 1 - เน้น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ลักษณะสีอ่อน 1 - เน้น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สไตล์ธีม 1 - เน้น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สไตล์สีอ่อน 1 - เน้น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สไตล์สีอ่อน 3 - เน้น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สไตล์สีอ่อน 3 - เน้น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9821" autoAdjust="0"/>
  </p:normalViewPr>
  <p:slideViewPr>
    <p:cSldViewPr snapToGrid="0">
      <p:cViewPr varScale="1">
        <p:scale>
          <a:sx n="53" d="100"/>
          <a:sy n="53" d="100"/>
        </p:scale>
        <p:origin x="2292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86088" cy="501650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902075" y="2"/>
            <a:ext cx="2986088" cy="501650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>
              <a:defRPr sz="1200"/>
            </a:lvl1pPr>
          </a:lstStyle>
          <a:p>
            <a:fld id="{14929C73-AA16-4AAC-9EB2-653C65C3FC89}" type="datetimeFigureOut">
              <a:rPr lang="th-TH" smtClean="0"/>
              <a:t>19/07/64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2274888" y="1254125"/>
            <a:ext cx="23399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8" rIns="91436" bIns="45718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8976" y="4822829"/>
            <a:ext cx="5511800" cy="3946525"/>
          </a:xfrm>
          <a:prstGeom prst="rect">
            <a:avLst/>
          </a:prstGeom>
        </p:spPr>
        <p:txBody>
          <a:bodyPr vert="horz" lIns="91436" tIns="45718" rIns="91436" bIns="45718" rtlCol="0"/>
          <a:lstStyle/>
          <a:p>
            <a:pPr lvl="0"/>
            <a:r>
              <a:rPr lang="th-TH"/>
              <a:t>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1" y="9520239"/>
            <a:ext cx="2986088" cy="501650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902075" y="9520239"/>
            <a:ext cx="2986088" cy="501650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>
              <a:defRPr sz="1200"/>
            </a:lvl1pPr>
          </a:lstStyle>
          <a:p>
            <a:fld id="{B455FD1B-8177-407D-BB50-E6F88E7D20F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61893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7/19/2021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257177" y="573264"/>
            <a:ext cx="3357563" cy="1220822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257177" y="3338692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2628902" y="3338692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7/19/2021</a:t>
            </a:fld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7/19/2021</a:t>
            </a:fld>
            <a:endParaRPr lang="en-US" dirty="0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7/19/2021</a:t>
            </a:fld>
            <a:endParaRPr lang="en-US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7/19/2021</a:t>
            </a:fld>
            <a:endParaRPr lang="en-US" dirty="0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2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681289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342902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7/19/2021</a:t>
            </a:fld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7/19/2021</a:t>
            </a:fld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7/19/2021</a:t>
            </a:fld>
            <a:endParaRPr lang="en-US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3" r:id="rId1"/>
    <p:sldLayoutId id="2147484744" r:id="rId2"/>
    <p:sldLayoutId id="2147484745" r:id="rId3"/>
    <p:sldLayoutId id="2147484746" r:id="rId4"/>
    <p:sldLayoutId id="2147484747" r:id="rId5"/>
    <p:sldLayoutId id="2147484748" r:id="rId6"/>
    <p:sldLayoutId id="2147484749" r:id="rId7"/>
    <p:sldLayoutId id="2147484750" r:id="rId8"/>
    <p:sldLayoutId id="2147484751" r:id="rId9"/>
    <p:sldLayoutId id="2147484752" r:id="rId10"/>
    <p:sldLayoutId id="214748475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รูปภาพ 9">
            <a:extLst>
              <a:ext uri="{FF2B5EF4-FFF2-40B4-BE49-F238E27FC236}">
                <a16:creationId xmlns:a16="http://schemas.microsoft.com/office/drawing/2014/main" xmlns="" id="{9A217DE4-AC1E-41B1-835F-56DFEDE2D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2" y="11156"/>
            <a:ext cx="5483898" cy="1647629"/>
          </a:xfrm>
          <a:prstGeom prst="rect">
            <a:avLst/>
          </a:prstGeom>
        </p:spPr>
      </p:pic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1371604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-42270" y="-53870"/>
            <a:ext cx="1457325" cy="1338828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th-TH" sz="11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ฉบับที่ 2</a:t>
            </a:r>
          </a:p>
          <a:p>
            <a:pPr algn="ctr"/>
            <a:r>
              <a:rPr lang="th-TH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ประจำเดือน</a:t>
            </a:r>
          </a:p>
          <a:p>
            <a:pPr algn="ctr"/>
            <a:r>
              <a:rPr lang="th-TH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ม.ค. – มี.ค.</a:t>
            </a:r>
            <a:r>
              <a:rPr lang="th-TH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64</a:t>
            </a:r>
            <a:endParaRPr lang="th-TH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th-TH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1500301" y="-66196"/>
            <a:ext cx="5258307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th-TH" sz="8000" b="1" spc="300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จดหมายข่าว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771652" y="841157"/>
            <a:ext cx="4357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itchFamily="34" charset="-34"/>
                <a:cs typeface="TH SarabunPSK" pitchFamily="34" charset="-34"/>
              </a:rPr>
              <a:t>องค์การบริหารส่วนตำบลหน้าเขา อำเภอเขาพนม จังหวัดกระบี่</a:t>
            </a:r>
            <a:endParaRPr lang="th-TH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1323977" y="27289"/>
            <a:ext cx="1440242" cy="707886"/>
          </a:xfrm>
          <a:prstGeom prst="rect">
            <a:avLst/>
          </a:prstGeom>
          <a:noFill/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itchFamily="34" charset="-34"/>
                <a:cs typeface="TH SarabunPSK" pitchFamily="34" charset="-34"/>
              </a:rPr>
              <a:t>กองคลัง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9525000"/>
            <a:ext cx="6858000" cy="36933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th-TH" dirty="0" smtClean="0"/>
              <a:t>องค์การบริหารส่วนตำบลหน้าเขา อำเภอเขาพนม จังหวัดกระบี่ โทร.075-602589</a:t>
            </a:r>
            <a:endParaRPr lang="en-US" dirty="0"/>
          </a:p>
        </p:txBody>
      </p:sp>
      <p:pic>
        <p:nvPicPr>
          <p:cNvPr id="1026" name="Picture 2" descr="ไม่มีคำอธิบาย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00" y="2114959"/>
            <a:ext cx="6858000" cy="4695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9682581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8637</TotalTime>
  <Words>36</Words>
  <Application>Microsoft Office PowerPoint</Application>
  <PresentationFormat>กระดาษ A4 (210x297 มม.)</PresentationFormat>
  <Paragraphs>8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7" baseType="lpstr">
      <vt:lpstr>Angsana New</vt:lpstr>
      <vt:lpstr>Arial</vt:lpstr>
      <vt:lpstr>Calibri</vt:lpstr>
      <vt:lpstr>Cordia New</vt:lpstr>
      <vt:lpstr>TH SarabunPSK</vt:lpstr>
      <vt:lpstr>ชุดรูปแบบของ Office</vt:lpstr>
      <vt:lpstr>งานนำเสนอ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COM03</dc:creator>
  <cp:lastModifiedBy>ASUS</cp:lastModifiedBy>
  <cp:revision>504</cp:revision>
  <cp:lastPrinted>2020-02-03T06:10:41Z</cp:lastPrinted>
  <dcterms:created xsi:type="dcterms:W3CDTF">2015-06-17T01:06:58Z</dcterms:created>
  <dcterms:modified xsi:type="dcterms:W3CDTF">2021-07-19T03:18:28Z</dcterms:modified>
</cp:coreProperties>
</file>